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8066f23fd9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8066f23fd9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ac08365d613f36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6ac08365d613f36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8066f23fd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8066f23fd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8066f23fd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8066f23fd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8066f23fd9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8066f23fd9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8066f23fd9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8066f23fd9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8066f23fd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8066f23fd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8066f23fd9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8066f23fd9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aa12cc37ad050c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aa12cc37ad050c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8066f23fd9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8066f23fd9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8066f23fd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8066f23fd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8066f23fd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8066f23fd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8066f23fd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8066f23fd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066f23fd9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8066f23fd9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Relationship Id="rId4" Type="http://schemas.openxmlformats.org/officeDocument/2006/relationships/image" Target="../media/image21.jpg"/><Relationship Id="rId5" Type="http://schemas.openxmlformats.org/officeDocument/2006/relationships/image" Target="../media/image24.jpg"/><Relationship Id="rId6" Type="http://schemas.openxmlformats.org/officeDocument/2006/relationships/image" Target="../media/image23.jpg"/><Relationship Id="rId7" Type="http://schemas.openxmlformats.org/officeDocument/2006/relationships/image" Target="../media/image20.jpg"/><Relationship Id="rId8" Type="http://schemas.openxmlformats.org/officeDocument/2006/relationships/image" Target="../media/image3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jpg"/><Relationship Id="rId4" Type="http://schemas.openxmlformats.org/officeDocument/2006/relationships/image" Target="../media/image32.jpg"/><Relationship Id="rId10" Type="http://schemas.openxmlformats.org/officeDocument/2006/relationships/image" Target="../media/image42.jpg"/><Relationship Id="rId9" Type="http://schemas.openxmlformats.org/officeDocument/2006/relationships/image" Target="../media/image41.jpg"/><Relationship Id="rId5" Type="http://schemas.openxmlformats.org/officeDocument/2006/relationships/image" Target="../media/image22.jpg"/><Relationship Id="rId6" Type="http://schemas.openxmlformats.org/officeDocument/2006/relationships/image" Target="../media/image37.jpg"/><Relationship Id="rId7" Type="http://schemas.openxmlformats.org/officeDocument/2006/relationships/image" Target="../media/image27.jpg"/><Relationship Id="rId8" Type="http://schemas.openxmlformats.org/officeDocument/2006/relationships/image" Target="../media/image4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47.jpg"/><Relationship Id="rId10" Type="http://schemas.openxmlformats.org/officeDocument/2006/relationships/image" Target="../media/image49.jpg"/><Relationship Id="rId9" Type="http://schemas.openxmlformats.org/officeDocument/2006/relationships/image" Target="../media/image48.jpg"/><Relationship Id="rId5" Type="http://schemas.openxmlformats.org/officeDocument/2006/relationships/image" Target="../media/image46.jpg"/><Relationship Id="rId6" Type="http://schemas.openxmlformats.org/officeDocument/2006/relationships/image" Target="../media/image44.jpg"/><Relationship Id="rId7" Type="http://schemas.openxmlformats.org/officeDocument/2006/relationships/image" Target="../media/image45.jpg"/><Relationship Id="rId8" Type="http://schemas.openxmlformats.org/officeDocument/2006/relationships/image" Target="../media/image4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29.png"/><Relationship Id="rId5" Type="http://schemas.openxmlformats.org/officeDocument/2006/relationships/image" Target="../media/image39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6.jpg"/><Relationship Id="rId11" Type="http://schemas.openxmlformats.org/officeDocument/2006/relationships/image" Target="../media/image13.png"/><Relationship Id="rId10" Type="http://schemas.openxmlformats.org/officeDocument/2006/relationships/image" Target="../media/image15.jpg"/><Relationship Id="rId9" Type="http://schemas.openxmlformats.org/officeDocument/2006/relationships/image" Target="../media/image18.jpg"/><Relationship Id="rId5" Type="http://schemas.openxmlformats.org/officeDocument/2006/relationships/image" Target="../media/image25.jpg"/><Relationship Id="rId6" Type="http://schemas.openxmlformats.org/officeDocument/2006/relationships/image" Target="../media/image16.jpg"/><Relationship Id="rId7" Type="http://schemas.openxmlformats.org/officeDocument/2006/relationships/image" Target="../media/image19.jpg"/><Relationship Id="rId8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Alan </a:t>
            </a:r>
            <a:r>
              <a:rPr lang="en"/>
              <a:t>Pham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9-23-25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6344" y="3856218"/>
            <a:ext cx="2624874" cy="99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25" y="3626713"/>
            <a:ext cx="3233124" cy="12932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Summer 2025 </a:t>
            </a:r>
            <a:r>
              <a:rPr b="1" lang="en" sz="2400"/>
              <a:t>Internship (June 16th - August 8th)</a:t>
            </a:r>
            <a:endParaRPr b="1"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Sandia National Laboratories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No</a:t>
            </a:r>
            <a:r>
              <a:rPr lang="en" sz="2400"/>
              <a:t>nlinear </a:t>
            </a:r>
            <a:r>
              <a:rPr b="1" lang="en" sz="2400"/>
              <a:t>M</a:t>
            </a:r>
            <a:r>
              <a:rPr lang="en" sz="2400"/>
              <a:t>echanics </a:t>
            </a:r>
            <a:r>
              <a:rPr b="1" lang="en" sz="2400"/>
              <a:t>a</a:t>
            </a:r>
            <a:r>
              <a:rPr lang="en" sz="2400"/>
              <a:t>nd </a:t>
            </a:r>
            <a:r>
              <a:rPr b="1" lang="en" sz="2400"/>
              <a:t>D</a:t>
            </a:r>
            <a:r>
              <a:rPr lang="en" sz="2400"/>
              <a:t>ynamics Research Institute</a:t>
            </a:r>
            <a:endParaRPr sz="240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2948" y="3259276"/>
            <a:ext cx="1884225" cy="188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14613" y="309025"/>
            <a:ext cx="2543175" cy="10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 Internship Pictures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200" y="304450"/>
            <a:ext cx="2882452" cy="1921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5918" y="400549"/>
            <a:ext cx="2592174" cy="17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5805" y="304451"/>
            <a:ext cx="2882452" cy="19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189" y="2571738"/>
            <a:ext cx="2765123" cy="1842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45800" y="2532642"/>
            <a:ext cx="2882452" cy="1921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02711" y="2634300"/>
            <a:ext cx="2890691" cy="192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4" title="20250716_1406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576" y="236759"/>
            <a:ext cx="1978825" cy="263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 title="20250624_07155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9276" y="236750"/>
            <a:ext cx="1978821" cy="2638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 title="20250812_17273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850" y="366450"/>
            <a:ext cx="2392433" cy="134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 title="20250716_144749(1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53824" y="3125375"/>
            <a:ext cx="2564526" cy="1923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 title="20250731_115706(0)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262" y="1878290"/>
            <a:ext cx="2465623" cy="1386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4" title="20250711_160336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86949" y="3162451"/>
            <a:ext cx="2465623" cy="184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4" title="20250731_11545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77876" y="366451"/>
            <a:ext cx="1906748" cy="254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4" title="20250711_152911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3350" y="3431324"/>
            <a:ext cx="2875459" cy="161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401" y="83565"/>
            <a:ext cx="2691123" cy="17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 title="DSC0549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7362" y="510012"/>
            <a:ext cx="2941901" cy="19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3325" y="2728947"/>
            <a:ext cx="3069972" cy="204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 title="DSC05176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75" y="3252700"/>
            <a:ext cx="2691164" cy="179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 title="DSC0330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4632" y="2728950"/>
            <a:ext cx="3069967" cy="204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34617" y="510001"/>
            <a:ext cx="2941885" cy="1960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" y="1662675"/>
            <a:ext cx="2544026" cy="16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 title="DSC02154.JPG"/>
          <p:cNvPicPr preferRelativeResize="0"/>
          <p:nvPr/>
        </p:nvPicPr>
        <p:blipFill rotWithShape="1">
          <a:blip r:embed="rId10">
            <a:alphaModFix/>
          </a:blip>
          <a:srcRect b="39611" l="38892" r="38907" t="29111"/>
          <a:stretch/>
        </p:blipFill>
        <p:spPr>
          <a:xfrm>
            <a:off x="5035000" y="83575"/>
            <a:ext cx="1660227" cy="1558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Projects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"/>
          <p:cNvSpPr txBox="1"/>
          <p:nvPr>
            <p:ph type="title"/>
          </p:nvPr>
        </p:nvSpPr>
        <p:spPr>
          <a:xfrm>
            <a:off x="311700" y="314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Projects</a:t>
            </a:r>
            <a:endParaRPr/>
          </a:p>
        </p:txBody>
      </p:sp>
      <p:sp>
        <p:nvSpPr>
          <p:cNvPr id="181" name="Google Shape;181;p27"/>
          <p:cNvSpPr txBox="1"/>
          <p:nvPr>
            <p:ph idx="1" type="body"/>
          </p:nvPr>
        </p:nvSpPr>
        <p:spPr>
          <a:xfrm>
            <a:off x="235750" y="10733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</a:t>
            </a:r>
            <a:r>
              <a:rPr lang="en"/>
              <a:t>rojects (Simulation, modeling, experimental, FEA, material science)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Electrical chatter and modal response of pin-receptacle contacts in oil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Modal expansion of nonlinear vibration response using neuromorphing event-based imaging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Verification and convergence of the method of harmonic balance within Sierra/SD FEA Code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Bolted joint friction modeling under shock loading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Investigating the microstructure and properties relationship of Ta-alloy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lang="en"/>
              <a:t>Quantifying the effect of non-physical parameters on the nonlinear dynamics of an electromechanical ratcheting mechanism</a:t>
            </a:r>
            <a:endParaRPr/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8175" y="3258783"/>
            <a:ext cx="1730250" cy="175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1100" y="3410575"/>
            <a:ext cx="1561849" cy="141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0170" y="3371613"/>
            <a:ext cx="1941325" cy="153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950" y="3371613"/>
            <a:ext cx="1449920" cy="153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1475" y="3214367"/>
            <a:ext cx="1777800" cy="181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11468" y="64500"/>
            <a:ext cx="1878275" cy="10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Sandia National Laboratories</a:t>
            </a:r>
            <a:endParaRPr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Sandia Motto: “To render exceptional service in the national interest”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Everyone is called a “Sandian”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Established in 1949 to ensure the safety, reliability, and engineering of the U.S. nuclear weapons arsenal during the Cold War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 of 3 labs of US National Nuclear Security </a:t>
            </a:r>
            <a:r>
              <a:rPr lang="en"/>
              <a:t>Administration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Lawrence Livermore National Labs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Los Alamos National Labs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Sandia National Labs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Headquartered in Kirtland Air Force Base in Albuquerque, New Mexico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Ownership and management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Owned by US Federal government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Privately managed and operated by National Technology and Engineering Solutions of Sandia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which is owned by Honeywell International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152650" y="15240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8399" y="53675"/>
            <a:ext cx="2010600" cy="109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Research Areas</a:t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Nuclear deterrence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Arms control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Nonproliferation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Hazardous waste disposal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Climate change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Computational biology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Physics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Materials science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Alternative energy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Psychology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Cognitive science</a:t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0100" y="881175"/>
            <a:ext cx="4762500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/>
          <p:nvPr/>
        </p:nvSpPr>
        <p:spPr>
          <a:xfrm>
            <a:off x="3930100" y="4024425"/>
            <a:ext cx="4762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</a:rPr>
              <a:t>Largest electromagnetic wave generator in the world</a:t>
            </a:r>
            <a:endParaRPr sz="1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Internship Overview</a:t>
            </a:r>
            <a:endParaRPr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Nonlinear Dynamics and Mechanics Research Institute (NOMAD)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Relevance to SRL: Soft robotics and compliant mechanisms can exhibit nonlinear behaviors that can be simulated and modeled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Research lab within Sandia National Labs (SNL) specializing in component development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Located in the mechanical engineering department of University of New Mexico (UNM)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Timeline (8 weeks from June 16th to August 8th)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December 2024: interview offered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March 2025: housing secured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Before the institute: assigned readings, optional homeworks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1st week: orientation, onboarding, training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2-7th week: research 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8th week: finalizing research presentation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After internship: submit journal paper? conference paper? extended abstract?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Travel and shipments can be reimbursed</a:t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2325" y="58375"/>
            <a:ext cx="2527627" cy="95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Kirtland Airforce Base to NOMAD</a:t>
            </a:r>
            <a:endParaRPr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8450" y="1068875"/>
            <a:ext cx="6419126" cy="3756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NOMAD at UNM</a:t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4750" y="1015600"/>
            <a:ext cx="5544973" cy="3112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8100" y="3540900"/>
            <a:ext cx="1542349" cy="10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 title="DSC0318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388" y="2386201"/>
            <a:ext cx="1423775" cy="94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 title="DSC03251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2563" y="3890142"/>
            <a:ext cx="1688300" cy="1125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8" title="DSC0060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531" y="1537863"/>
            <a:ext cx="1688253" cy="1125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 title="DSC03328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82062" y="3803345"/>
            <a:ext cx="1688300" cy="1125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 title="DSC03223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79225" y="3803343"/>
            <a:ext cx="1688300" cy="112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 title="DSC02502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61100" y="3183228"/>
            <a:ext cx="1688300" cy="112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91245" y="-46050"/>
            <a:ext cx="2352748" cy="167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People</a:t>
            </a:r>
            <a:endParaRPr/>
          </a:p>
        </p:txBody>
      </p:sp>
      <p:sp>
        <p:nvSpPr>
          <p:cNvPr id="111" name="Google Shape;111;p19"/>
          <p:cNvSpPr txBox="1"/>
          <p:nvPr>
            <p:ph idx="1" type="body"/>
          </p:nvPr>
        </p:nvSpPr>
        <p:spPr>
          <a:xfrm>
            <a:off x="311700" y="1152475"/>
            <a:ext cx="8520600" cy="38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15-20 members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Undergrad -&gt; PhD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Mechanical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Aerospace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Material science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Biology?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teams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3-5 mentor teams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~3 students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Weekly mentor meeting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Weekly standup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Off-hours Discord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40 hours/week in person</a:t>
            </a:r>
            <a:endParaRPr/>
          </a:p>
        </p:txBody>
      </p:sp>
      <p:pic>
        <p:nvPicPr>
          <p:cNvPr id="112" name="Google Shape;112;p19" title="DSC0339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6425" y="1065650"/>
            <a:ext cx="5125878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 Process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Applied online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Nonlinear Mechanics and Dynamics Research Institute (NOMAD)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One interview with the director of NOMAD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Talked a lot about my research project and how “nonlinear” it is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 lot of paperwork </a:t>
            </a:r>
            <a:endParaRPr/>
          </a:p>
        </p:txBody>
      </p:sp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00" y="2800324"/>
            <a:ext cx="4167699" cy="227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7950" y="3028200"/>
            <a:ext cx="3730276" cy="198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Qualifications Information</a:t>
            </a:r>
            <a:endParaRPr/>
          </a:p>
        </p:txBody>
      </p:sp>
      <p:sp>
        <p:nvSpPr>
          <p:cNvPr id="126" name="Google Shape;126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4125" y="1017725"/>
            <a:ext cx="6053511" cy="41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